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C19D23-7777-3DC6-3463-921BC0A9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A0B400F-FD74-C08D-21F4-E70A1B898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42C749-BEAF-9A89-3E43-09C86269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8A552D-8B71-D4EF-F9E1-69E3357DD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DFAC73-EFC7-818C-2AC0-DA5486A67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99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65FCCD-A80C-9593-6374-BD8B7F712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69258B8-A9AE-D050-3998-386E2D3B7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F6C643-B139-B884-24F5-2DE03307E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BD0E36-5C81-6B72-9F6E-EE66134D1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F9832A-3F42-7EA0-B5EB-01FA99655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926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C7F5006-59BB-0694-B38E-20443151E0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0C8F976-B939-FC67-1718-643AFF9EB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970E1E-123F-4671-BE18-6D58166B4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CF210D-0ABE-0896-A8A5-E708C0C84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AC6745-89E0-1F4C-C04E-7C4371C9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1582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25F804-50A7-7573-5020-DF94DEEF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6885AC-2B4B-B10D-B6BB-5774E3174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E9E1F2-8A0B-36ED-38A9-F274D8098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798C85-0C31-8A31-2F26-0BE85BBB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BEDF4C-3384-02CF-34EF-D83248483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791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4D27D4-E083-ED58-A1DA-B024D44DB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1D31F5-A7DF-3F62-D9A7-04F58644C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ECE66-16CD-CD09-D9BE-536AA47F2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E8614F-3FE3-17F1-245E-0A239DA8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F79BF0-513C-7DBC-0765-64A0120DC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709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B39823-EDF8-DCFC-2EC1-AB9FA9678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F8FA69-59B8-93C9-1454-0C4B061C1E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545C76A-539D-7B31-275B-27B0C014AB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5837FF-8ED3-B0D3-D844-E0D59DB74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5C4F3C-CF2A-193B-F925-8B48EA596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0A30AD-CBFD-6276-83A0-8EEFF3313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739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8CA70A-A8A9-9FFF-5350-7CC179024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877B82-E6AC-4D62-3D96-C3EA94D8B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58F48CE-7FD9-04D9-B00A-613719528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E4F854B-4052-0011-D25A-86B5EFD46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BC720AA-1A44-A70C-EE2B-5175D40D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3A667B7-5B62-0647-DBAE-A7A1CBAD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91E0C01-41A8-52D8-2D9E-A331E7BA3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16545C5-F389-0160-BD40-5E5237D4F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434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1F709-27D9-080D-EFB9-C4F93A330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2604935-E8B6-A652-3318-23B3E2BAC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C118C6-5423-5B50-06E5-5E90298ED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CE8EF7B-06BA-A374-9FF1-9153FDF9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7863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8BD0805-4B98-D489-34BE-0546FE81A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EB5A162-C5D2-125F-A6C7-F19046362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EE39B33-8CFA-F0E1-578C-DDB765677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716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BBB9E8-5A0C-AB36-B680-DFBD59B14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EEABCE-BCD4-B16D-BAF8-B95745471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6976B83-0C29-74CA-6985-D71FD9D02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53ADCC-471F-8DE3-B38D-37B2E4EF1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98AC48D-6B3B-C4C0-F190-E7FF667C8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155919F-3FA6-3932-0C62-879F2ADB9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5543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286D10-9883-ABEB-684C-FA7C2A4A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039AD08-3A9B-9488-CB6C-76F536F9F0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298309B-BD82-5C57-F215-83A0D09B1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039386A-7580-4015-CB62-D9CA96518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40049AB-8BE6-82DB-6C58-CDE768E63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ABEDCCE-56E5-CD04-0E6E-EF03BBFE7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38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8A99EB4-EC13-E083-3945-4B9494B8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44DECB-0185-1F3E-219A-FB7DF8872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510E65-2FCD-E829-76CC-C072E0EB4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FABDC-98BE-479F-A428-F253CD6906E5}" type="datetimeFigureOut">
              <a:rPr lang="fi-FI" smtClean="0"/>
              <a:t>28.5.2026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2023E62-FD4E-2F3A-84C7-059E08CCB7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CB605D-6415-6B3C-9FEC-20FA9000E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F7F501-21E2-4E1F-8504-0CED30E95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45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CBAAE39-0BD9-4A1C-6D7F-9C8E01FA2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b="1" dirty="0">
                <a:solidFill>
                  <a:schemeClr val="accent2">
                    <a:lumMod val="75000"/>
                  </a:schemeClr>
                </a:solidFill>
              </a:rPr>
              <a:t>VAIKKOJOKIMARKKINAT 8.8.2026 KLO 10-14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FD94FC8-5BAF-633F-6FBC-E6A6FE9C5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8503" y="1796143"/>
            <a:ext cx="5092697" cy="4811486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Vaikkojokimarkkinat</a:t>
            </a:r>
            <a:r>
              <a:rPr lang="en-US" sz="2200" dirty="0"/>
              <a:t> </a:t>
            </a:r>
            <a:r>
              <a:rPr lang="en-US" sz="2200" dirty="0" err="1"/>
              <a:t>täyttävät</a:t>
            </a:r>
            <a:r>
              <a:rPr lang="en-US" sz="2200" dirty="0"/>
              <a:t> </a:t>
            </a:r>
            <a:r>
              <a:rPr lang="en-US" sz="2200" dirty="0" err="1"/>
              <a:t>tänä</a:t>
            </a:r>
            <a:r>
              <a:rPr lang="en-US" sz="2200" dirty="0"/>
              <a:t> </a:t>
            </a:r>
            <a:r>
              <a:rPr lang="en-US" sz="2200" dirty="0" err="1"/>
              <a:t>vuonna</a:t>
            </a:r>
            <a:r>
              <a:rPr lang="en-US" sz="2200" dirty="0"/>
              <a:t> 10 </a:t>
            </a:r>
            <a:r>
              <a:rPr lang="en-US" sz="2200" dirty="0" err="1"/>
              <a:t>vuotta</a:t>
            </a:r>
            <a:r>
              <a:rPr lang="en-US" sz="2200" dirty="0"/>
              <a:t>! 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Markkinat</a:t>
            </a:r>
            <a:r>
              <a:rPr lang="en-US" sz="2200" dirty="0"/>
              <a:t> </a:t>
            </a:r>
            <a:r>
              <a:rPr lang="en-US" sz="2200" dirty="0" err="1"/>
              <a:t>järjestetään</a:t>
            </a:r>
            <a:r>
              <a:rPr lang="en-US" sz="2200" dirty="0"/>
              <a:t> </a:t>
            </a:r>
            <a:r>
              <a:rPr lang="en-US" sz="2200" dirty="0" err="1"/>
              <a:t>tutulla</a:t>
            </a:r>
            <a:r>
              <a:rPr lang="en-US" sz="2200" dirty="0"/>
              <a:t> </a:t>
            </a:r>
            <a:r>
              <a:rPr lang="en-US" sz="2200" dirty="0" err="1"/>
              <a:t>paikalla</a:t>
            </a:r>
            <a:r>
              <a:rPr lang="en-US" sz="2200" dirty="0"/>
              <a:t> </a:t>
            </a:r>
            <a:r>
              <a:rPr lang="en-US" sz="2200" dirty="0" err="1"/>
              <a:t>Vaikkojoen</a:t>
            </a:r>
            <a:r>
              <a:rPr lang="en-US" sz="2200" dirty="0"/>
              <a:t> </a:t>
            </a:r>
            <a:r>
              <a:rPr lang="en-US" sz="2200" dirty="0" err="1"/>
              <a:t>varrella</a:t>
            </a:r>
            <a:r>
              <a:rPr lang="en-US" sz="2200" dirty="0"/>
              <a:t> </a:t>
            </a:r>
            <a:r>
              <a:rPr lang="en-US" sz="2200" dirty="0" err="1"/>
              <a:t>osoitteessa</a:t>
            </a:r>
            <a:r>
              <a:rPr lang="en-US" sz="2200" dirty="0"/>
              <a:t> </a:t>
            </a:r>
            <a:r>
              <a:rPr lang="en-US" sz="2200" dirty="0" err="1"/>
              <a:t>Vaikkojoentie</a:t>
            </a:r>
            <a:r>
              <a:rPr lang="en-US" sz="2200" dirty="0"/>
              <a:t> 33, </a:t>
            </a:r>
            <a:r>
              <a:rPr lang="en-US" sz="2200" dirty="0" err="1"/>
              <a:t>Kortteinen</a:t>
            </a:r>
            <a:endParaRPr lang="en-US" sz="2200" dirty="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Esiintyjäksi</a:t>
            </a:r>
            <a:r>
              <a:rPr lang="en-US" sz="2200" dirty="0"/>
              <a:t> on </a:t>
            </a:r>
            <a:r>
              <a:rPr lang="en-US" sz="2200" dirty="0" err="1"/>
              <a:t>tulossa</a:t>
            </a:r>
            <a:r>
              <a:rPr lang="en-US" sz="2200" dirty="0"/>
              <a:t> Teo Turunen Duo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/>
              <a:t> </a:t>
            </a:r>
            <a:r>
              <a:rPr lang="en-US" sz="2200" dirty="0" err="1"/>
              <a:t>Markkinoiden</a:t>
            </a:r>
            <a:r>
              <a:rPr lang="en-US" sz="2200" dirty="0"/>
              <a:t> </a:t>
            </a:r>
            <a:r>
              <a:rPr lang="en-US" sz="2200" dirty="0" err="1"/>
              <a:t>maukkaasta</a:t>
            </a:r>
            <a:r>
              <a:rPr lang="en-US" sz="2200" dirty="0"/>
              <a:t> </a:t>
            </a:r>
            <a:r>
              <a:rPr lang="en-US" sz="2200" dirty="0" err="1"/>
              <a:t>kahvila</a:t>
            </a:r>
            <a:r>
              <a:rPr lang="en-US" sz="2200" dirty="0"/>
              <a:t>- ja </a:t>
            </a:r>
            <a:r>
              <a:rPr lang="en-US" sz="2200" dirty="0" err="1"/>
              <a:t>ruokatarjonnasta</a:t>
            </a:r>
            <a:r>
              <a:rPr lang="en-US" sz="2200" dirty="0"/>
              <a:t> </a:t>
            </a:r>
            <a:r>
              <a:rPr lang="en-US" sz="2200" dirty="0" err="1"/>
              <a:t>vastaa</a:t>
            </a:r>
            <a:r>
              <a:rPr lang="en-US" sz="2200" dirty="0"/>
              <a:t> </a:t>
            </a:r>
            <a:r>
              <a:rPr lang="en-US" sz="2200" dirty="0" err="1"/>
              <a:t>Vihtajärven</a:t>
            </a:r>
            <a:r>
              <a:rPr lang="en-US" sz="2200" dirty="0"/>
              <a:t> </a:t>
            </a:r>
            <a:r>
              <a:rPr lang="en-US" sz="2200" dirty="0" err="1"/>
              <a:t>matkailu</a:t>
            </a:r>
            <a:endParaRPr lang="en-US" sz="2200" dirty="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Myyjien</a:t>
            </a:r>
            <a:r>
              <a:rPr lang="en-US" sz="2200" dirty="0"/>
              <a:t> </a:t>
            </a:r>
            <a:r>
              <a:rPr lang="en-US" sz="2200" dirty="0" err="1"/>
              <a:t>ilmoittautumiset</a:t>
            </a:r>
            <a:r>
              <a:rPr lang="en-US" sz="2200" dirty="0"/>
              <a:t> </a:t>
            </a:r>
            <a:r>
              <a:rPr lang="en-US" sz="2200" dirty="0" err="1"/>
              <a:t>tapahtumaan</a:t>
            </a:r>
            <a:r>
              <a:rPr lang="en-US" sz="2200" dirty="0"/>
              <a:t> </a:t>
            </a:r>
            <a:r>
              <a:rPr lang="en-US" sz="2200" dirty="0" err="1"/>
              <a:t>ottaa</a:t>
            </a:r>
            <a:r>
              <a:rPr lang="en-US" sz="2200" dirty="0"/>
              <a:t> </a:t>
            </a:r>
            <a:r>
              <a:rPr lang="en-US" sz="2200" dirty="0" err="1"/>
              <a:t>vastaan</a:t>
            </a:r>
            <a:r>
              <a:rPr lang="en-US" sz="2200" dirty="0"/>
              <a:t> Veijo Tirkkonen puh. 040 5058681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Lämpimästi</a:t>
            </a:r>
            <a:r>
              <a:rPr lang="en-US" sz="2200" dirty="0"/>
              <a:t> </a:t>
            </a:r>
            <a:r>
              <a:rPr lang="en-US" sz="2200" dirty="0" err="1"/>
              <a:t>tervetuloa</a:t>
            </a:r>
            <a:r>
              <a:rPr lang="en-US" sz="2200" dirty="0"/>
              <a:t> </a:t>
            </a:r>
            <a:r>
              <a:rPr lang="en-US" sz="2200" dirty="0" err="1"/>
              <a:t>ilmaiseen</a:t>
            </a:r>
            <a:r>
              <a:rPr lang="en-US" sz="2200" dirty="0"/>
              <a:t> </a:t>
            </a:r>
            <a:r>
              <a:rPr lang="en-US" sz="2200" dirty="0" err="1"/>
              <a:t>tapahtumaan</a:t>
            </a:r>
            <a:r>
              <a:rPr lang="en-US" sz="2200" dirty="0"/>
              <a:t>!</a:t>
            </a:r>
          </a:p>
          <a:p>
            <a:endParaRPr lang="en-US" sz="1700" dirty="0"/>
          </a:p>
          <a:p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Kortteisen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kyläyhdistys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 ja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Vihtajärven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matkailu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 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677BC01E-0C79-405D-5E9D-7819EF0BE6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23230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4228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</Words>
  <Application>Microsoft Office PowerPoint</Application>
  <PresentationFormat>Laajakuva</PresentationFormat>
  <Paragraphs>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Monotype Corsiva</vt:lpstr>
      <vt:lpstr>Office-teema</vt:lpstr>
      <vt:lpstr>VAIKKOJOKIMARKKINAT 8.8.2026 KLO 10-14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Tirkkonen Tarja</dc:creator>
  <cp:lastModifiedBy>Tirkkonen Tarja</cp:lastModifiedBy>
  <cp:revision>2</cp:revision>
  <dcterms:created xsi:type="dcterms:W3CDTF">2026-05-28T09:54:59Z</dcterms:created>
  <dcterms:modified xsi:type="dcterms:W3CDTF">2026-05-28T11:44:04Z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2026-05-28T10:08:43Z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2b2e7960-de0a-4a19-a187-74585c57e9e2</vt:lpwstr>
  </property>
  <property fmtid="{D5CDD505-2E9C-101B-9397-08002B2CF9AE}" pid="8" name="MSIP_Label_f35e945f-875f-47b7-87fa-10b3524d17f5_ContentBits">
    <vt:lpwstr>0</vt:lpwstr>
  </property>
  <property fmtid="{D5CDD505-2E9C-101B-9397-08002B2CF9AE}" pid="9" name="MSIP_Label_f35e945f-875f-47b7-87fa-10b3524d17f5_Tag">
    <vt:lpwstr>10, 3, 0, 1</vt:lpwstr>
  </property>
</Properties>
</file>